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6" r:id="rId5"/>
    <p:sldId id="327" r:id="rId6"/>
    <p:sldId id="337" r:id="rId7"/>
    <p:sldId id="318" r:id="rId8"/>
    <p:sldId id="332" r:id="rId9"/>
    <p:sldId id="331" r:id="rId10"/>
    <p:sldId id="309" r:id="rId11"/>
    <p:sldId id="334" r:id="rId12"/>
    <p:sldId id="333" r:id="rId13"/>
    <p:sldId id="335" r:id="rId14"/>
    <p:sldId id="33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ky Cecchini" initials="RC" lastIdx="2" clrIdx="0">
    <p:extLst>
      <p:ext uri="{19B8F6BF-5375-455C-9EA6-DF929625EA0E}">
        <p15:presenceInfo xmlns:p15="http://schemas.microsoft.com/office/powerpoint/2012/main" userId="S::ricky@cloudradial.com::82bc8244-8cc9-4475-9831-a2d2b59b67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3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9B468C-4E2E-41CD-8D99-79194C44CCD6}" v="208" dt="2021-03-16T13:53:23.6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5955" autoAdjust="0"/>
  </p:normalViewPr>
  <p:slideViewPr>
    <p:cSldViewPr snapToGrid="0">
      <p:cViewPr varScale="1">
        <p:scale>
          <a:sx n="43" d="100"/>
          <a:sy n="43" d="100"/>
        </p:scale>
        <p:origin x="1205" y="3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ky Cecchini" userId="82bc8244-8cc9-4475-9831-a2d2b59b6785" providerId="ADAL" clId="{4E9B468C-4E2E-41CD-8D99-79194C44CCD6}"/>
    <pc:docChg chg="undo custSel addSld delSld modSld sldOrd">
      <pc:chgData name="Ricky Cecchini" userId="82bc8244-8cc9-4475-9831-a2d2b59b6785" providerId="ADAL" clId="{4E9B468C-4E2E-41CD-8D99-79194C44CCD6}" dt="2021-03-16T18:33:32.627" v="2607" actId="20577"/>
      <pc:docMkLst>
        <pc:docMk/>
      </pc:docMkLst>
      <pc:sldChg chg="modSp mod modNotesTx">
        <pc:chgData name="Ricky Cecchini" userId="82bc8244-8cc9-4475-9831-a2d2b59b6785" providerId="ADAL" clId="{4E9B468C-4E2E-41CD-8D99-79194C44CCD6}" dt="2021-03-16T18:33:19.262" v="2603" actId="5793"/>
        <pc:sldMkLst>
          <pc:docMk/>
          <pc:sldMk cId="4154562708" sldId="256"/>
        </pc:sldMkLst>
        <pc:spChg chg="mod">
          <ac:chgData name="Ricky Cecchini" userId="82bc8244-8cc9-4475-9831-a2d2b59b6785" providerId="ADAL" clId="{4E9B468C-4E2E-41CD-8D99-79194C44CCD6}" dt="2021-03-16T13:26:49.258" v="45" actId="20577"/>
          <ac:spMkLst>
            <pc:docMk/>
            <pc:sldMk cId="4154562708" sldId="256"/>
            <ac:spMk id="2" creationId="{DB36009C-8CAE-4517-90B1-472AA1C273E0}"/>
          </ac:spMkLst>
        </pc:spChg>
        <pc:spChg chg="mod">
          <ac:chgData name="Ricky Cecchini" userId="82bc8244-8cc9-4475-9831-a2d2b59b6785" providerId="ADAL" clId="{4E9B468C-4E2E-41CD-8D99-79194C44CCD6}" dt="2021-03-16T13:26:56.128" v="62" actId="20577"/>
          <ac:spMkLst>
            <pc:docMk/>
            <pc:sldMk cId="4154562708" sldId="256"/>
            <ac:spMk id="5" creationId="{674CFADB-8F46-4C46-81DB-97948FAD06B8}"/>
          </ac:spMkLst>
        </pc:spChg>
      </pc:sldChg>
      <pc:sldChg chg="modSp mod modAnim modNotesTx">
        <pc:chgData name="Ricky Cecchini" userId="82bc8244-8cc9-4475-9831-a2d2b59b6785" providerId="ADAL" clId="{4E9B468C-4E2E-41CD-8D99-79194C44CCD6}" dt="2021-03-16T18:33:32.627" v="2607" actId="20577"/>
        <pc:sldMkLst>
          <pc:docMk/>
          <pc:sldMk cId="2400080797" sldId="309"/>
        </pc:sldMkLst>
        <pc:spChg chg="mod">
          <ac:chgData name="Ricky Cecchini" userId="82bc8244-8cc9-4475-9831-a2d2b59b6785" providerId="ADAL" clId="{4E9B468C-4E2E-41CD-8D99-79194C44CCD6}" dt="2021-03-16T13:30:12.320" v="208" actId="20577"/>
          <ac:spMkLst>
            <pc:docMk/>
            <pc:sldMk cId="2400080797" sldId="309"/>
            <ac:spMk id="3" creationId="{8A14EE06-5F05-1045-BB50-7E978DCD5FDC}"/>
          </ac:spMkLst>
        </pc:spChg>
        <pc:spChg chg="mod">
          <ac:chgData name="Ricky Cecchini" userId="82bc8244-8cc9-4475-9831-a2d2b59b6785" providerId="ADAL" clId="{4E9B468C-4E2E-41CD-8D99-79194C44CCD6}" dt="2021-03-16T13:38:38.329" v="1078" actId="20577"/>
          <ac:spMkLst>
            <pc:docMk/>
            <pc:sldMk cId="2400080797" sldId="309"/>
            <ac:spMk id="5" creationId="{89A2FBEF-76ED-4A28-9E10-2217DE5F2838}"/>
          </ac:spMkLst>
        </pc:spChg>
      </pc:sldChg>
      <pc:sldChg chg="del">
        <pc:chgData name="Ricky Cecchini" userId="82bc8244-8cc9-4475-9831-a2d2b59b6785" providerId="ADAL" clId="{4E9B468C-4E2E-41CD-8D99-79194C44CCD6}" dt="2021-03-16T13:30:36.019" v="211" actId="47"/>
        <pc:sldMkLst>
          <pc:docMk/>
          <pc:sldMk cId="3774430919" sldId="310"/>
        </pc:sldMkLst>
      </pc:sldChg>
      <pc:sldChg chg="del">
        <pc:chgData name="Ricky Cecchini" userId="82bc8244-8cc9-4475-9831-a2d2b59b6785" providerId="ADAL" clId="{4E9B468C-4E2E-41CD-8D99-79194C44CCD6}" dt="2021-03-16T13:31:00.077" v="233" actId="47"/>
        <pc:sldMkLst>
          <pc:docMk/>
          <pc:sldMk cId="1933029595" sldId="311"/>
        </pc:sldMkLst>
      </pc:sldChg>
      <pc:sldChg chg="del">
        <pc:chgData name="Ricky Cecchini" userId="82bc8244-8cc9-4475-9831-a2d2b59b6785" providerId="ADAL" clId="{4E9B468C-4E2E-41CD-8D99-79194C44CCD6}" dt="2021-03-16T13:30:52.353" v="220" actId="47"/>
        <pc:sldMkLst>
          <pc:docMk/>
          <pc:sldMk cId="366410666" sldId="313"/>
        </pc:sldMkLst>
      </pc:sldChg>
      <pc:sldChg chg="del">
        <pc:chgData name="Ricky Cecchini" userId="82bc8244-8cc9-4475-9831-a2d2b59b6785" providerId="ADAL" clId="{4E9B468C-4E2E-41CD-8D99-79194C44CCD6}" dt="2021-03-16T13:30:52.833" v="221" actId="47"/>
        <pc:sldMkLst>
          <pc:docMk/>
          <pc:sldMk cId="3323925481" sldId="314"/>
        </pc:sldMkLst>
      </pc:sldChg>
      <pc:sldChg chg="del">
        <pc:chgData name="Ricky Cecchini" userId="82bc8244-8cc9-4475-9831-a2d2b59b6785" providerId="ADAL" clId="{4E9B468C-4E2E-41CD-8D99-79194C44CCD6}" dt="2021-03-16T13:30:51.739" v="219" actId="47"/>
        <pc:sldMkLst>
          <pc:docMk/>
          <pc:sldMk cId="1141028184" sldId="315"/>
        </pc:sldMkLst>
      </pc:sldChg>
      <pc:sldChg chg="modSp add del mod ord modAnim modNotesTx">
        <pc:chgData name="Ricky Cecchini" userId="82bc8244-8cc9-4475-9831-a2d2b59b6785" providerId="ADAL" clId="{4E9B468C-4E2E-41CD-8D99-79194C44CCD6}" dt="2021-03-16T13:40:30.237" v="1312"/>
        <pc:sldMkLst>
          <pc:docMk/>
          <pc:sldMk cId="55885896" sldId="318"/>
        </pc:sldMkLst>
        <pc:spChg chg="mod">
          <ac:chgData name="Ricky Cecchini" userId="82bc8244-8cc9-4475-9831-a2d2b59b6785" providerId="ADAL" clId="{4E9B468C-4E2E-41CD-8D99-79194C44CCD6}" dt="2021-03-16T13:31:10.655" v="264" actId="20577"/>
          <ac:spMkLst>
            <pc:docMk/>
            <pc:sldMk cId="55885896" sldId="318"/>
            <ac:spMk id="3" creationId="{FF71C6FB-E3A5-4DFB-B9BF-E5785F9FA6CB}"/>
          </ac:spMkLst>
        </pc:spChg>
        <pc:spChg chg="mod">
          <ac:chgData name="Ricky Cecchini" userId="82bc8244-8cc9-4475-9831-a2d2b59b6785" providerId="ADAL" clId="{4E9B468C-4E2E-41CD-8D99-79194C44CCD6}" dt="2021-03-16T13:31:16.748" v="266" actId="20577"/>
          <ac:spMkLst>
            <pc:docMk/>
            <pc:sldMk cId="55885896" sldId="318"/>
            <ac:spMk id="4" creationId="{A62B98BD-9FC0-4DEB-92FC-0C190B3DD601}"/>
          </ac:spMkLst>
        </pc:spChg>
        <pc:spChg chg="mod">
          <ac:chgData name="Ricky Cecchini" userId="82bc8244-8cc9-4475-9831-a2d2b59b6785" providerId="ADAL" clId="{4E9B468C-4E2E-41CD-8D99-79194C44CCD6}" dt="2021-03-16T13:31:19.171" v="268" actId="20577"/>
          <ac:spMkLst>
            <pc:docMk/>
            <pc:sldMk cId="55885896" sldId="318"/>
            <ac:spMk id="5" creationId="{3B04A28F-2046-49F1-861E-B983D3F6E361}"/>
          </ac:spMkLst>
        </pc:spChg>
      </pc:sldChg>
      <pc:sldChg chg="del">
        <pc:chgData name="Ricky Cecchini" userId="82bc8244-8cc9-4475-9831-a2d2b59b6785" providerId="ADAL" clId="{4E9B468C-4E2E-41CD-8D99-79194C44CCD6}" dt="2021-03-16T13:30:37.600" v="212" actId="47"/>
        <pc:sldMkLst>
          <pc:docMk/>
          <pc:sldMk cId="3786630786" sldId="323"/>
        </pc:sldMkLst>
      </pc:sldChg>
      <pc:sldChg chg="del">
        <pc:chgData name="Ricky Cecchini" userId="82bc8244-8cc9-4475-9831-a2d2b59b6785" providerId="ADAL" clId="{4E9B468C-4E2E-41CD-8D99-79194C44CCD6}" dt="2021-03-16T13:28:43.981" v="130" actId="47"/>
        <pc:sldMkLst>
          <pc:docMk/>
          <pc:sldMk cId="3380102592" sldId="326"/>
        </pc:sldMkLst>
      </pc:sldChg>
      <pc:sldChg chg="modSp mod modNotesTx">
        <pc:chgData name="Ricky Cecchini" userId="82bc8244-8cc9-4475-9831-a2d2b59b6785" providerId="ADAL" clId="{4E9B468C-4E2E-41CD-8D99-79194C44CCD6}" dt="2021-03-16T18:33:21.121" v="2604" actId="20577"/>
        <pc:sldMkLst>
          <pc:docMk/>
          <pc:sldMk cId="3928852593" sldId="327"/>
        </pc:sldMkLst>
        <pc:spChg chg="mod">
          <ac:chgData name="Ricky Cecchini" userId="82bc8244-8cc9-4475-9831-a2d2b59b6785" providerId="ADAL" clId="{4E9B468C-4E2E-41CD-8D99-79194C44CCD6}" dt="2021-03-16T13:33:25.349" v="671" actId="20577"/>
          <ac:spMkLst>
            <pc:docMk/>
            <pc:sldMk cId="3928852593" sldId="327"/>
            <ac:spMk id="6" creationId="{595F9637-FB9F-4FB3-9C8A-EAF6EEB6C06C}"/>
          </ac:spMkLst>
        </pc:spChg>
      </pc:sldChg>
      <pc:sldChg chg="del">
        <pc:chgData name="Ricky Cecchini" userId="82bc8244-8cc9-4475-9831-a2d2b59b6785" providerId="ADAL" clId="{4E9B468C-4E2E-41CD-8D99-79194C44CCD6}" dt="2021-03-16T13:30:48.584" v="215" actId="47"/>
        <pc:sldMkLst>
          <pc:docMk/>
          <pc:sldMk cId="3859538478" sldId="328"/>
        </pc:sldMkLst>
      </pc:sldChg>
      <pc:sldChg chg="del">
        <pc:chgData name="Ricky Cecchini" userId="82bc8244-8cc9-4475-9831-a2d2b59b6785" providerId="ADAL" clId="{4E9B468C-4E2E-41CD-8D99-79194C44CCD6}" dt="2021-03-16T13:30:55.455" v="223" actId="47"/>
        <pc:sldMkLst>
          <pc:docMk/>
          <pc:sldMk cId="3876731635" sldId="329"/>
        </pc:sldMkLst>
      </pc:sldChg>
      <pc:sldChg chg="del">
        <pc:chgData name="Ricky Cecchini" userId="82bc8244-8cc9-4475-9831-a2d2b59b6785" providerId="ADAL" clId="{4E9B468C-4E2E-41CD-8D99-79194C44CCD6}" dt="2021-03-16T13:27:41.950" v="88" actId="47"/>
        <pc:sldMkLst>
          <pc:docMk/>
          <pc:sldMk cId="2996469413" sldId="330"/>
        </pc:sldMkLst>
      </pc:sldChg>
      <pc:sldChg chg="addSp delSp modSp mod addCm delCm modNotesTx">
        <pc:chgData name="Ricky Cecchini" userId="82bc8244-8cc9-4475-9831-a2d2b59b6785" providerId="ADAL" clId="{4E9B468C-4E2E-41CD-8D99-79194C44CCD6}" dt="2021-03-16T18:33:28.021" v="2605" actId="20577"/>
        <pc:sldMkLst>
          <pc:docMk/>
          <pc:sldMk cId="3748311734" sldId="331"/>
        </pc:sldMkLst>
        <pc:spChg chg="add del mod">
          <ac:chgData name="Ricky Cecchini" userId="82bc8244-8cc9-4475-9831-a2d2b59b6785" providerId="ADAL" clId="{4E9B468C-4E2E-41CD-8D99-79194C44CCD6}" dt="2021-03-16T13:28:34.349" v="129" actId="20577"/>
          <ac:spMkLst>
            <pc:docMk/>
            <pc:sldMk cId="3748311734" sldId="331"/>
            <ac:spMk id="2" creationId="{698772A9-F499-4B7B-9756-8232CD7F8430}"/>
          </ac:spMkLst>
        </pc:spChg>
        <pc:spChg chg="mod">
          <ac:chgData name="Ricky Cecchini" userId="82bc8244-8cc9-4475-9831-a2d2b59b6785" providerId="ADAL" clId="{4E9B468C-4E2E-41CD-8D99-79194C44CCD6}" dt="2021-03-16T13:28:14.070" v="107" actId="20577"/>
          <ac:spMkLst>
            <pc:docMk/>
            <pc:sldMk cId="3748311734" sldId="331"/>
            <ac:spMk id="3" creationId="{736D2C58-ED0D-423C-B98A-8CEDD69413E1}"/>
          </ac:spMkLst>
        </pc:spChg>
      </pc:sldChg>
      <pc:sldChg chg="del">
        <pc:chgData name="Ricky Cecchini" userId="82bc8244-8cc9-4475-9831-a2d2b59b6785" providerId="ADAL" clId="{4E9B468C-4E2E-41CD-8D99-79194C44CCD6}" dt="2021-03-16T13:30:50.489" v="217" actId="47"/>
        <pc:sldMkLst>
          <pc:docMk/>
          <pc:sldMk cId="1759536417" sldId="332"/>
        </pc:sldMkLst>
      </pc:sldChg>
      <pc:sldChg chg="modSp new mod ord">
        <pc:chgData name="Ricky Cecchini" userId="82bc8244-8cc9-4475-9831-a2d2b59b6785" providerId="ADAL" clId="{4E9B468C-4E2E-41CD-8D99-79194C44CCD6}" dt="2021-03-16T13:42:32.531" v="1568" actId="14100"/>
        <pc:sldMkLst>
          <pc:docMk/>
          <pc:sldMk cId="1925730820" sldId="332"/>
        </pc:sldMkLst>
        <pc:spChg chg="mod">
          <ac:chgData name="Ricky Cecchini" userId="82bc8244-8cc9-4475-9831-a2d2b59b6785" providerId="ADAL" clId="{4E9B468C-4E2E-41CD-8D99-79194C44CCD6}" dt="2021-03-16T13:42:32.531" v="1568" actId="14100"/>
          <ac:spMkLst>
            <pc:docMk/>
            <pc:sldMk cId="1925730820" sldId="332"/>
            <ac:spMk id="2" creationId="{CB4EDB60-7189-474C-B9D4-09989B0568A7}"/>
          </ac:spMkLst>
        </pc:spChg>
        <pc:spChg chg="mod">
          <ac:chgData name="Ricky Cecchini" userId="82bc8244-8cc9-4475-9831-a2d2b59b6785" providerId="ADAL" clId="{4E9B468C-4E2E-41CD-8D99-79194C44CCD6}" dt="2021-03-16T13:41:14.807" v="1337" actId="313"/>
          <ac:spMkLst>
            <pc:docMk/>
            <pc:sldMk cId="1925730820" sldId="332"/>
            <ac:spMk id="3" creationId="{B74D77CF-0658-4EA6-BBA9-ACE7C613E406}"/>
          </ac:spMkLst>
        </pc:spChg>
      </pc:sldChg>
      <pc:sldChg chg="addSp delSp modSp new mod">
        <pc:chgData name="Ricky Cecchini" userId="82bc8244-8cc9-4475-9831-a2d2b59b6785" providerId="ADAL" clId="{4E9B468C-4E2E-41CD-8D99-79194C44CCD6}" dt="2021-03-16T13:50:58.027" v="2209" actId="14100"/>
        <pc:sldMkLst>
          <pc:docMk/>
          <pc:sldMk cId="671118491" sldId="333"/>
        </pc:sldMkLst>
        <pc:spChg chg="del">
          <ac:chgData name="Ricky Cecchini" userId="82bc8244-8cc9-4475-9831-a2d2b59b6785" providerId="ADAL" clId="{4E9B468C-4E2E-41CD-8D99-79194C44CCD6}" dt="2021-03-16T13:45:44.503" v="1595" actId="478"/>
          <ac:spMkLst>
            <pc:docMk/>
            <pc:sldMk cId="671118491" sldId="333"/>
            <ac:spMk id="2" creationId="{C02D400B-0841-4B98-8D30-4775D848BF9A}"/>
          </ac:spMkLst>
        </pc:spChg>
        <pc:spChg chg="mod">
          <ac:chgData name="Ricky Cecchini" userId="82bc8244-8cc9-4475-9831-a2d2b59b6785" providerId="ADAL" clId="{4E9B468C-4E2E-41CD-8D99-79194C44CCD6}" dt="2021-03-16T13:49:14.048" v="1930" actId="20577"/>
          <ac:spMkLst>
            <pc:docMk/>
            <pc:sldMk cId="671118491" sldId="333"/>
            <ac:spMk id="3" creationId="{65BB6EFF-B816-4EF4-A2A3-AA78F4FA1787}"/>
          </ac:spMkLst>
        </pc:spChg>
        <pc:spChg chg="add mod">
          <ac:chgData name="Ricky Cecchini" userId="82bc8244-8cc9-4475-9831-a2d2b59b6785" providerId="ADAL" clId="{4E9B468C-4E2E-41CD-8D99-79194C44CCD6}" dt="2021-03-16T13:50:58.027" v="2209" actId="14100"/>
          <ac:spMkLst>
            <pc:docMk/>
            <pc:sldMk cId="671118491" sldId="333"/>
            <ac:spMk id="4" creationId="{3FEFA26F-152C-4A38-BC07-FBE1A7824FA8}"/>
          </ac:spMkLst>
        </pc:spChg>
      </pc:sldChg>
      <pc:sldChg chg="del">
        <pc:chgData name="Ricky Cecchini" userId="82bc8244-8cc9-4475-9831-a2d2b59b6785" providerId="ADAL" clId="{4E9B468C-4E2E-41CD-8D99-79194C44CCD6}" dt="2021-03-16T13:30:56.971" v="226" actId="47"/>
        <pc:sldMkLst>
          <pc:docMk/>
          <pc:sldMk cId="1722016238" sldId="333"/>
        </pc:sldMkLst>
      </pc:sldChg>
      <pc:sldChg chg="del">
        <pc:chgData name="Ricky Cecchini" userId="82bc8244-8cc9-4475-9831-a2d2b59b6785" providerId="ADAL" clId="{4E9B468C-4E2E-41CD-8D99-79194C44CCD6}" dt="2021-03-16T13:30:54.766" v="222" actId="47"/>
        <pc:sldMkLst>
          <pc:docMk/>
          <pc:sldMk cId="4123841" sldId="334"/>
        </pc:sldMkLst>
      </pc:sldChg>
      <pc:sldChg chg="addSp delSp modSp new mod ord modClrScheme modAnim chgLayout">
        <pc:chgData name="Ricky Cecchini" userId="82bc8244-8cc9-4475-9831-a2d2b59b6785" providerId="ADAL" clId="{4E9B468C-4E2E-41CD-8D99-79194C44CCD6}" dt="2021-03-16T13:48:53.118" v="1896"/>
        <pc:sldMkLst>
          <pc:docMk/>
          <pc:sldMk cId="2982180578" sldId="334"/>
        </pc:sldMkLst>
        <pc:spChg chg="del">
          <ac:chgData name="Ricky Cecchini" userId="82bc8244-8cc9-4475-9831-a2d2b59b6785" providerId="ADAL" clId="{4E9B468C-4E2E-41CD-8D99-79194C44CCD6}" dt="2021-03-16T13:46:29.047" v="1597" actId="478"/>
          <ac:spMkLst>
            <pc:docMk/>
            <pc:sldMk cId="2982180578" sldId="334"/>
            <ac:spMk id="2" creationId="{67CCD58C-6B5B-477D-BA6B-18A6E367E0A9}"/>
          </ac:spMkLst>
        </pc:spChg>
        <pc:spChg chg="del">
          <ac:chgData name="Ricky Cecchini" userId="82bc8244-8cc9-4475-9831-a2d2b59b6785" providerId="ADAL" clId="{4E9B468C-4E2E-41CD-8D99-79194C44CCD6}" dt="2021-03-16T13:46:37.233" v="1601" actId="26606"/>
          <ac:spMkLst>
            <pc:docMk/>
            <pc:sldMk cId="2982180578" sldId="334"/>
            <ac:spMk id="3" creationId="{49B84EB5-66EB-48BF-8142-D7319975E586}"/>
          </ac:spMkLst>
        </pc:spChg>
        <pc:spChg chg="add mod">
          <ac:chgData name="Ricky Cecchini" userId="82bc8244-8cc9-4475-9831-a2d2b59b6785" providerId="ADAL" clId="{4E9B468C-4E2E-41CD-8D99-79194C44CCD6}" dt="2021-03-16T13:48:20.663" v="1890" actId="1076"/>
          <ac:spMkLst>
            <pc:docMk/>
            <pc:sldMk cId="2982180578" sldId="334"/>
            <ac:spMk id="8" creationId="{3A8AE48E-30A4-4D76-B37B-E1A1351BDA07}"/>
          </ac:spMkLst>
        </pc:spChg>
        <pc:spChg chg="add mod">
          <ac:chgData name="Ricky Cecchini" userId="82bc8244-8cc9-4475-9831-a2d2b59b6785" providerId="ADAL" clId="{4E9B468C-4E2E-41CD-8D99-79194C44CCD6}" dt="2021-03-16T13:47:56.972" v="1833" actId="1076"/>
          <ac:spMkLst>
            <pc:docMk/>
            <pc:sldMk cId="2982180578" sldId="334"/>
            <ac:spMk id="10" creationId="{DBE7E1EE-71F7-4AF7-9B41-31BA21AB3FCA}"/>
          </ac:spMkLst>
        </pc:spChg>
        <pc:spChg chg="add mod">
          <ac:chgData name="Ricky Cecchini" userId="82bc8244-8cc9-4475-9831-a2d2b59b6785" providerId="ADAL" clId="{4E9B468C-4E2E-41CD-8D99-79194C44CCD6}" dt="2021-03-16T13:48:02.692" v="1834" actId="1076"/>
          <ac:spMkLst>
            <pc:docMk/>
            <pc:sldMk cId="2982180578" sldId="334"/>
            <ac:spMk id="12" creationId="{1031E85F-3E0E-4DAD-9169-3EB86AEA9A7E}"/>
          </ac:spMkLst>
        </pc:spChg>
        <pc:picChg chg="add mod">
          <ac:chgData name="Ricky Cecchini" userId="82bc8244-8cc9-4475-9831-a2d2b59b6785" providerId="ADAL" clId="{4E9B468C-4E2E-41CD-8D99-79194C44CCD6}" dt="2021-03-16T13:46:44.244" v="1604" actId="27614"/>
          <ac:picMkLst>
            <pc:docMk/>
            <pc:sldMk cId="2982180578" sldId="334"/>
            <ac:picMk id="5" creationId="{C62B1217-7EAA-4E10-AC9A-805C990BDFAC}"/>
          </ac:picMkLst>
        </pc:picChg>
      </pc:sldChg>
      <pc:sldChg chg="del">
        <pc:chgData name="Ricky Cecchini" userId="82bc8244-8cc9-4475-9831-a2d2b59b6785" providerId="ADAL" clId="{4E9B468C-4E2E-41CD-8D99-79194C44CCD6}" dt="2021-03-16T13:30:51.137" v="218" actId="47"/>
        <pc:sldMkLst>
          <pc:docMk/>
          <pc:sldMk cId="2521773872" sldId="335"/>
        </pc:sldMkLst>
      </pc:sldChg>
      <pc:sldChg chg="modSp new mod">
        <pc:chgData name="Ricky Cecchini" userId="82bc8244-8cc9-4475-9831-a2d2b59b6785" providerId="ADAL" clId="{4E9B468C-4E2E-41CD-8D99-79194C44CCD6}" dt="2021-03-16T13:53:31.841" v="2569" actId="113"/>
        <pc:sldMkLst>
          <pc:docMk/>
          <pc:sldMk cId="3082618055" sldId="335"/>
        </pc:sldMkLst>
        <pc:spChg chg="mod">
          <ac:chgData name="Ricky Cecchini" userId="82bc8244-8cc9-4475-9831-a2d2b59b6785" providerId="ADAL" clId="{4E9B468C-4E2E-41CD-8D99-79194C44CCD6}" dt="2021-03-16T13:53:31.841" v="2569" actId="113"/>
          <ac:spMkLst>
            <pc:docMk/>
            <pc:sldMk cId="3082618055" sldId="335"/>
            <ac:spMk id="2" creationId="{887AE1DC-21DB-42FF-B0EE-25AB98967668}"/>
          </ac:spMkLst>
        </pc:spChg>
        <pc:spChg chg="mod">
          <ac:chgData name="Ricky Cecchini" userId="82bc8244-8cc9-4475-9831-a2d2b59b6785" providerId="ADAL" clId="{4E9B468C-4E2E-41CD-8D99-79194C44CCD6}" dt="2021-03-16T13:51:29.718" v="2259" actId="20577"/>
          <ac:spMkLst>
            <pc:docMk/>
            <pc:sldMk cId="3082618055" sldId="335"/>
            <ac:spMk id="3" creationId="{9EC1A77E-5E91-47D4-8757-D9ACD4248841}"/>
          </ac:spMkLst>
        </pc:spChg>
      </pc:sldChg>
      <pc:sldChg chg="delSp modSp new mod">
        <pc:chgData name="Ricky Cecchini" userId="82bc8244-8cc9-4475-9831-a2d2b59b6785" providerId="ADAL" clId="{4E9B468C-4E2E-41CD-8D99-79194C44CCD6}" dt="2021-03-16T13:53:59.043" v="2595" actId="1076"/>
        <pc:sldMkLst>
          <pc:docMk/>
          <pc:sldMk cId="1348827387" sldId="336"/>
        </pc:sldMkLst>
        <pc:spChg chg="del">
          <ac:chgData name="Ricky Cecchini" userId="82bc8244-8cc9-4475-9831-a2d2b59b6785" providerId="ADAL" clId="{4E9B468C-4E2E-41CD-8D99-79194C44CCD6}" dt="2021-03-16T13:53:48.671" v="2592" actId="478"/>
          <ac:spMkLst>
            <pc:docMk/>
            <pc:sldMk cId="1348827387" sldId="336"/>
            <ac:spMk id="2" creationId="{F084F7E8-65DB-4542-87C8-FC530E921AB0}"/>
          </ac:spMkLst>
        </pc:spChg>
        <pc:spChg chg="mod">
          <ac:chgData name="Ricky Cecchini" userId="82bc8244-8cc9-4475-9831-a2d2b59b6785" providerId="ADAL" clId="{4E9B468C-4E2E-41CD-8D99-79194C44CCD6}" dt="2021-03-16T13:53:59.043" v="2595" actId="1076"/>
          <ac:spMkLst>
            <pc:docMk/>
            <pc:sldMk cId="1348827387" sldId="336"/>
            <ac:spMk id="3" creationId="{9A987528-6BA6-44DD-B47A-0705ECFB2B20}"/>
          </ac:spMkLst>
        </pc:spChg>
      </pc:sldChg>
      <pc:sldChg chg="del">
        <pc:chgData name="Ricky Cecchini" userId="82bc8244-8cc9-4475-9831-a2d2b59b6785" providerId="ADAL" clId="{4E9B468C-4E2E-41CD-8D99-79194C44CCD6}" dt="2021-03-16T13:30:49.320" v="216" actId="47"/>
        <pc:sldMkLst>
          <pc:docMk/>
          <pc:sldMk cId="1407358920" sldId="336"/>
        </pc:sldMkLst>
      </pc:sldChg>
      <pc:sldChg chg="del">
        <pc:chgData name="Ricky Cecchini" userId="82bc8244-8cc9-4475-9831-a2d2b59b6785" providerId="ADAL" clId="{4E9B468C-4E2E-41CD-8D99-79194C44CCD6}" dt="2021-03-16T13:30:56.119" v="224" actId="47"/>
        <pc:sldMkLst>
          <pc:docMk/>
          <pc:sldMk cId="681179442" sldId="337"/>
        </pc:sldMkLst>
      </pc:sldChg>
      <pc:sldChg chg="addSp delSp new mod ord">
        <pc:chgData name="Ricky Cecchini" userId="82bc8244-8cc9-4475-9831-a2d2b59b6785" providerId="ADAL" clId="{4E9B468C-4E2E-41CD-8D99-79194C44CCD6}" dt="2021-03-16T14:58:39.695" v="2601" actId="22"/>
        <pc:sldMkLst>
          <pc:docMk/>
          <pc:sldMk cId="3263509184" sldId="337"/>
        </pc:sldMkLst>
        <pc:spChg chg="del">
          <ac:chgData name="Ricky Cecchini" userId="82bc8244-8cc9-4475-9831-a2d2b59b6785" providerId="ADAL" clId="{4E9B468C-4E2E-41CD-8D99-79194C44CCD6}" dt="2021-03-16T14:58:37.807" v="2599" actId="478"/>
          <ac:spMkLst>
            <pc:docMk/>
            <pc:sldMk cId="3263509184" sldId="337"/>
            <ac:spMk id="2" creationId="{33CC1AE0-E116-49E1-880A-6C04AC0FEFC2}"/>
          </ac:spMkLst>
        </pc:spChg>
        <pc:spChg chg="del">
          <ac:chgData name="Ricky Cecchini" userId="82bc8244-8cc9-4475-9831-a2d2b59b6785" providerId="ADAL" clId="{4E9B468C-4E2E-41CD-8D99-79194C44CCD6}" dt="2021-03-16T14:58:38.847" v="2600" actId="478"/>
          <ac:spMkLst>
            <pc:docMk/>
            <pc:sldMk cId="3263509184" sldId="337"/>
            <ac:spMk id="3" creationId="{1339F87D-7C54-4D95-90AF-DC0C1C4F8D2C}"/>
          </ac:spMkLst>
        </pc:spChg>
        <pc:picChg chg="add">
          <ac:chgData name="Ricky Cecchini" userId="82bc8244-8cc9-4475-9831-a2d2b59b6785" providerId="ADAL" clId="{4E9B468C-4E2E-41CD-8D99-79194C44CCD6}" dt="2021-03-16T14:58:39.695" v="2601" actId="22"/>
          <ac:picMkLst>
            <pc:docMk/>
            <pc:sldMk cId="3263509184" sldId="337"/>
            <ac:picMk id="5" creationId="{33BE206F-7833-44F6-8757-F6AA0303A89D}"/>
          </ac:picMkLst>
        </pc:picChg>
      </pc:sldChg>
      <pc:sldChg chg="del">
        <pc:chgData name="Ricky Cecchini" userId="82bc8244-8cc9-4475-9831-a2d2b59b6785" providerId="ADAL" clId="{4E9B468C-4E2E-41CD-8D99-79194C44CCD6}" dt="2021-03-16T13:30:58.840" v="231" actId="47"/>
        <pc:sldMkLst>
          <pc:docMk/>
          <pc:sldMk cId="1215932731" sldId="338"/>
        </pc:sldMkLst>
      </pc:sldChg>
      <pc:sldChg chg="del">
        <pc:chgData name="Ricky Cecchini" userId="82bc8244-8cc9-4475-9831-a2d2b59b6785" providerId="ADAL" clId="{4E9B468C-4E2E-41CD-8D99-79194C44CCD6}" dt="2021-03-16T13:30:58.488" v="230" actId="47"/>
        <pc:sldMkLst>
          <pc:docMk/>
          <pc:sldMk cId="820820152" sldId="340"/>
        </pc:sldMkLst>
      </pc:sldChg>
      <pc:sldChg chg="del">
        <pc:chgData name="Ricky Cecchini" userId="82bc8244-8cc9-4475-9831-a2d2b59b6785" providerId="ADAL" clId="{4E9B468C-4E2E-41CD-8D99-79194C44CCD6}" dt="2021-03-16T13:30:56.584" v="225" actId="47"/>
        <pc:sldMkLst>
          <pc:docMk/>
          <pc:sldMk cId="2250274656" sldId="341"/>
        </pc:sldMkLst>
      </pc:sldChg>
      <pc:sldChg chg="del">
        <pc:chgData name="Ricky Cecchini" userId="82bc8244-8cc9-4475-9831-a2d2b59b6785" providerId="ADAL" clId="{4E9B468C-4E2E-41CD-8D99-79194C44CCD6}" dt="2021-03-16T13:30:57.391" v="227" actId="47"/>
        <pc:sldMkLst>
          <pc:docMk/>
          <pc:sldMk cId="656345271" sldId="342"/>
        </pc:sldMkLst>
      </pc:sldChg>
      <pc:sldChg chg="del">
        <pc:chgData name="Ricky Cecchini" userId="82bc8244-8cc9-4475-9831-a2d2b59b6785" providerId="ADAL" clId="{4E9B468C-4E2E-41CD-8D99-79194C44CCD6}" dt="2021-03-16T13:30:58.123" v="229" actId="47"/>
        <pc:sldMkLst>
          <pc:docMk/>
          <pc:sldMk cId="1277877758" sldId="343"/>
        </pc:sldMkLst>
      </pc:sldChg>
      <pc:sldChg chg="del">
        <pc:chgData name="Ricky Cecchini" userId="82bc8244-8cc9-4475-9831-a2d2b59b6785" providerId="ADAL" clId="{4E9B468C-4E2E-41CD-8D99-79194C44CCD6}" dt="2021-03-16T13:30:57.795" v="228" actId="47"/>
        <pc:sldMkLst>
          <pc:docMk/>
          <pc:sldMk cId="998678487" sldId="344"/>
        </pc:sldMkLst>
      </pc:sldChg>
      <pc:sldChg chg="del">
        <pc:chgData name="Ricky Cecchini" userId="82bc8244-8cc9-4475-9831-a2d2b59b6785" providerId="ADAL" clId="{4E9B468C-4E2E-41CD-8D99-79194C44CCD6}" dt="2021-03-16T13:30:59.544" v="232" actId="47"/>
        <pc:sldMkLst>
          <pc:docMk/>
          <pc:sldMk cId="3158866087" sldId="345"/>
        </pc:sldMkLst>
      </pc:sldChg>
      <pc:sldChg chg="del">
        <pc:chgData name="Ricky Cecchini" userId="82bc8244-8cc9-4475-9831-a2d2b59b6785" providerId="ADAL" clId="{4E9B468C-4E2E-41CD-8D99-79194C44CCD6}" dt="2021-03-16T13:31:00.429" v="234" actId="47"/>
        <pc:sldMkLst>
          <pc:docMk/>
          <pc:sldMk cId="1544458086" sldId="34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A9E2A-9DB4-437B-9CDD-9F71C885450B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BA4B3-D3C7-4062-A951-7B0875807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290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5BA4B3-D3C7-4062-A951-7B087580707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991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5BA4B3-D3C7-4062-A951-7B087580707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046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5BA4B3-D3C7-4062-A951-7B087580707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063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5BA4B3-D3C7-4062-A951-7B087580707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055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b="0" i="0" dirty="0">
              <a:solidFill>
                <a:srgbClr val="16161D"/>
              </a:solidFill>
              <a:effectLst/>
              <a:latin typeface="Helvetica Neu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5BA4B3-D3C7-4062-A951-7B087580707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066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5BA4B3-D3C7-4062-A951-7B087580707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73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5BA4B3-D3C7-4062-A951-7B087580707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18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24697-BCF8-40A0-B6DE-06BBF35A2D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666982-3F3C-4A9B-9EE3-8DB1BB3476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5BC00-A3E9-4DD8-ADC4-A4C87CB23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fld id="{4090308F-FB78-42AF-80B8-C187A74B4172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14760-CD10-4BFA-AF32-29E9AE746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43C9F6-4FC5-475A-8510-417881158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fld id="{36D56DF3-73E6-4D6B-9860-6D268C9CE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870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7A2F2-7F8A-4B72-B4CD-1E463A48C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CA8450-A96E-4271-B3C1-E285C0AD5E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276C72-814D-40DF-A78F-7F19C7FF8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308F-FB78-42AF-80B8-C187A74B4172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015832-3A3D-41B9-986D-D892A8FDE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3DD15-4B8B-4017-B951-6A63DE02F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6DF3-73E6-4D6B-9860-6D268C9CE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45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65E671-BD12-48BB-A504-0D3CCCDD5C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5E9290-CC93-410F-BC0B-7E7FBCA65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1182E3-D953-4ACC-AE9E-622467E5D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308F-FB78-42AF-80B8-C187A74B4172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624E6D-433C-4A86-938A-44E14D840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C416D1-E504-46E8-A99E-D5646286E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6DF3-73E6-4D6B-9860-6D268C9CE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354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E4555-B339-476B-8366-D142D70F7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6DF3-73E6-4D6B-9860-6D268C9CE7C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3529B-B78B-4B0D-859C-7DF2EB39835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40367" y="1825625"/>
            <a:ext cx="10515600" cy="4351338"/>
          </a:xfr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 Click to edit Master text styles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 Third level</a:t>
            </a:r>
          </a:p>
          <a:p>
            <a:pPr lvl="3"/>
            <a:r>
              <a:rPr lang="en-US"/>
              <a:t> Fourth level</a:t>
            </a:r>
          </a:p>
          <a:p>
            <a:pPr lvl="4"/>
            <a:r>
              <a:rPr lang="en-US"/>
              <a:t> 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67ECB-4E82-4FA3-B96D-5A8DD18BB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308F-FB78-42AF-80B8-C187A74B4172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623E8E-1F8C-4104-A0F0-C48990F68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109260-0721-4031-B18C-35A5A1974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32699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74C4C-4114-4DD9-BBBB-566229650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B59C3D-80E3-49B0-A7AC-3DB579998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09A9E-3144-4D98-A25F-D8EA87834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308F-FB78-42AF-80B8-C187A74B4172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BFF0FB-B30F-4A45-B82B-6FEE936F5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A63843-E1B6-428C-BD1B-D5512E17F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6DF3-73E6-4D6B-9860-6D268C9CE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657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F6C74-A25C-4F9F-9C62-800AEB14D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380FC-0E04-445E-B8D6-4A3EBCB3DA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  <a:lvl2pPr marL="685800" indent="-228600">
              <a:buFont typeface="Arial" panose="020B0604020202020204" pitchFamily="34" charset="0"/>
              <a:buChar char="•"/>
              <a:defRPr/>
            </a:lvl2pPr>
            <a:lvl3pPr marL="1143000" indent="-228600">
              <a:buFont typeface="Arial" panose="020B0604020202020204" pitchFamily="34" charset="0"/>
              <a:buChar char="•"/>
              <a:defRPr/>
            </a:lvl3pPr>
            <a:lvl4pPr marL="1600200" indent="-228600">
              <a:buFont typeface="Arial" panose="020B0604020202020204" pitchFamily="34" charset="0"/>
              <a:buChar char="•"/>
              <a:defRPr/>
            </a:lvl4pPr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23C24D-D025-4720-BCA2-627773D5AF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  <a:lvl2pPr marL="685800" indent="-228600">
              <a:buFont typeface="Arial" panose="020B0604020202020204" pitchFamily="34" charset="0"/>
              <a:buChar char="•"/>
              <a:defRPr/>
            </a:lvl2pPr>
            <a:lvl3pPr marL="1143000" indent="-228600">
              <a:buFont typeface="Arial" panose="020B0604020202020204" pitchFamily="34" charset="0"/>
              <a:buChar char="•"/>
              <a:defRPr/>
            </a:lvl3pPr>
            <a:lvl4pPr marL="1600200" indent="-228600">
              <a:buFont typeface="Arial" panose="020B0604020202020204" pitchFamily="34" charset="0"/>
              <a:buChar char="•"/>
              <a:defRPr/>
            </a:lvl4pPr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8B536-37FF-4693-9A73-8DA645A74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308F-FB78-42AF-80B8-C187A74B4172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FE98A-D914-483B-B841-4150E7A8C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ED559C-588E-49E7-9E7D-4E8A0B248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6DF3-73E6-4D6B-9860-6D268C9CE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512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C5317-ECA8-4BC2-9D2B-6103FB71D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D8329E-0161-4215-A767-E835D99F5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29706B-4A4A-4B29-9E7E-3CBB32EDE4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E3D5AC-3D8E-44C6-BE62-DFB8C04AD4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A3F38D-AF9E-49CD-8B39-417BDF89BF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2C216D-54C3-4AEA-BFBC-9FFD66591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308F-FB78-42AF-80B8-C187A74B4172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FF86B1-29F0-4B7E-A948-4904E62EF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84D018-22EA-4D42-B654-CF58F2355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6DF3-73E6-4D6B-9860-6D268C9CE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860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D3B25-BC47-4917-9C44-3FF46874F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013BA8-42B2-4B13-ADC0-E8624BE9B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308F-FB78-42AF-80B8-C187A74B4172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1AA9C7-A91B-4514-9D1A-CEA7D9524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603F07-8DF6-40CC-8D11-6C6FF8E52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6DF3-73E6-4D6B-9860-6D268C9CE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983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8BCC12-E48D-4A3E-8015-4C3689F2F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308F-FB78-42AF-80B8-C187A74B4172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4B83F1-F5BC-42D7-9608-B7102526F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69B7CA-B57B-4448-8A39-6595423F0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6DF3-73E6-4D6B-9860-6D268C9CE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32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5A53E-BF25-4158-9764-12CB2D551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08908-82BB-4CC7-8EBF-415EC323C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922EA6-A478-4899-BF7E-2AC5EE7EEF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E05AF4-D413-4B94-AFF2-D3B428182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308F-FB78-42AF-80B8-C187A74B4172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013F9A-86AD-4368-A642-108DF222A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02B420-4387-4BA3-B6E0-B17D83B8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6DF3-73E6-4D6B-9860-6D268C9CE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09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A3E33-B47E-4050-96D8-5E6F9E746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89EE97-3FF1-46A8-952B-731F9F3365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42AEFB-B50B-40B3-A9B7-38F8265898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16480C-AAC2-4054-B991-A2C234884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308F-FB78-42AF-80B8-C187A74B4172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F3324-DAFA-4372-899E-81612E593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0BE4EE-06AA-4789-B079-2283BD7AF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6DF3-73E6-4D6B-9860-6D268C9CE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45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computer&#10;&#10;Description automatically generated">
            <a:extLst>
              <a:ext uri="{FF2B5EF4-FFF2-40B4-BE49-F238E27FC236}">
                <a16:creationId xmlns:a16="http://schemas.microsoft.com/office/drawing/2014/main" id="{5667AA8C-CF43-48DE-A7AB-F9D100D017C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8D51E2-FD13-48EB-A209-6A574EDB0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635838-9FA1-47F4-8382-E16950735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 Click to edit Master text styles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 Third level</a:t>
            </a:r>
          </a:p>
          <a:p>
            <a:pPr lvl="3"/>
            <a:r>
              <a:rPr lang="en-US"/>
              <a:t> Fourth level</a:t>
            </a:r>
          </a:p>
          <a:p>
            <a:pPr lvl="4"/>
            <a:r>
              <a:rPr lang="en-US"/>
              <a:t> 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6A0484-1572-4A75-A0CB-360B1D23AC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fld id="{4090308F-FB78-42AF-80B8-C187A74B4172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DC3CA-3485-4025-88CD-D64677B207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5AC61-B6E7-41E7-BC1B-F6EC949C48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fld id="{36D56DF3-73E6-4D6B-9860-6D268C9CE7C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DA1DB085-D399-4478-BF97-1C89635DF96B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6356350"/>
            <a:ext cx="2021546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84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academy.cloudradial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adials.io/Training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text on a whiteboard&#10;&#10;Description automatically generated">
            <a:extLst>
              <a:ext uri="{FF2B5EF4-FFF2-40B4-BE49-F238E27FC236}">
                <a16:creationId xmlns:a16="http://schemas.microsoft.com/office/drawing/2014/main" id="{DF599351-2A7F-4FC4-BD26-B67F4504FB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36009C-8CAE-4517-90B1-472AA1C273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Land a Client with CloudRadial</a:t>
            </a: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1C209B61-A3DC-4A64-857A-61DA9F389EC4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6356350"/>
            <a:ext cx="2021546" cy="365125"/>
          </a:xfrm>
          <a:prstGeom prst="rect">
            <a:avLst/>
          </a:prstGeom>
        </p:spPr>
      </p:pic>
      <p:sp>
        <p:nvSpPr>
          <p:cNvPr id="5" name="Subtitle 4">
            <a:extLst>
              <a:ext uri="{FF2B5EF4-FFF2-40B4-BE49-F238E27FC236}">
                <a16:creationId xmlns:a16="http://schemas.microsoft.com/office/drawing/2014/main" id="{674CFADB-8F46-4C46-81DB-97948FAD0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05275"/>
            <a:ext cx="9144000" cy="1655762"/>
          </a:xfrm>
        </p:spPr>
        <p:txBody>
          <a:bodyPr>
            <a:normAutofit/>
          </a:bodyPr>
          <a:lstStyle/>
          <a:p>
            <a:pPr algn="ctr" rtl="0" fontAlgn="base"/>
            <a:r>
              <a:rPr lang="en-US" sz="3200" b="0" i="0" u="none" strike="noStrike" dirty="0">
                <a:solidFill>
                  <a:srgbClr val="FFFFFF"/>
                </a:solidFill>
                <a:effectLst/>
                <a:latin typeface="Segoe UI" panose="020B0502040204020203" pitchFamily="34" charset="0"/>
              </a:rPr>
              <a:t>Ricky Cecchini</a:t>
            </a:r>
            <a:endParaRPr lang="en-US" sz="32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US" sz="1800" b="0" i="0" u="none" strike="noStrike" dirty="0">
                <a:solidFill>
                  <a:srgbClr val="FFFFFF"/>
                </a:solidFill>
                <a:effectLst/>
                <a:latin typeface="Segoe UI" panose="020B0502040204020203" pitchFamily="34" charset="0"/>
              </a:rPr>
              <a:t>Director of Product Services</a:t>
            </a:r>
            <a:endParaRPr lang="en-US" sz="1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US" sz="1800" b="0" i="0" u="none" strike="noStrike" dirty="0">
                <a:solidFill>
                  <a:srgbClr val="FFFFFF"/>
                </a:solidFill>
                <a:effectLst/>
                <a:latin typeface="Segoe UI" panose="020B0502040204020203" pitchFamily="34" charset="0"/>
              </a:rPr>
              <a:t>CloudRadial</a:t>
            </a:r>
            <a:endParaRPr lang="en-US" sz="1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562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87AE1DC-21DB-42FF-B0EE-25AB98967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Yes, I use three exclamation points. I’m not proud of it.</a:t>
            </a:r>
          </a:p>
          <a:p>
            <a:endParaRPr lang="en-US" dirty="0"/>
          </a:p>
          <a:p>
            <a:r>
              <a:rPr lang="en-US" b="1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academy.cloudradial.com </a:t>
            </a:r>
            <a:r>
              <a:rPr lang="en-US" b="1" dirty="0"/>
              <a:t> </a:t>
            </a:r>
            <a:r>
              <a:rPr lang="en-US" dirty="0"/>
              <a:t>for training on how to do all of the things shown in this webinar. </a:t>
            </a:r>
          </a:p>
          <a:p>
            <a:endParaRPr lang="en-US" dirty="0"/>
          </a:p>
          <a:p>
            <a:r>
              <a:rPr lang="en-US" dirty="0"/>
              <a:t>Details on how to set up your Academy training can be found via </a:t>
            </a:r>
            <a:r>
              <a:rPr lang="en-US" b="1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https://radials.io/Training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EC1A77E-5E91-47D4-8757-D9ACD4248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Lastly: Academy Training!!!</a:t>
            </a:r>
          </a:p>
        </p:txBody>
      </p:sp>
    </p:spTree>
    <p:extLst>
      <p:ext uri="{BB962C8B-B14F-4D97-AF65-F5344CB8AC3E}">
        <p14:creationId xmlns:p14="http://schemas.microsoft.com/office/powerpoint/2010/main" val="3082618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A987528-6BA6-44DD-B47A-0705ECFB2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5060" y="2500654"/>
            <a:ext cx="4376195" cy="1325563"/>
          </a:xfrm>
        </p:spPr>
        <p:txBody>
          <a:bodyPr/>
          <a:lstStyle/>
          <a:p>
            <a:r>
              <a:rPr lang="en-US" dirty="0"/>
              <a:t>Let’s get started.</a:t>
            </a:r>
          </a:p>
        </p:txBody>
      </p:sp>
    </p:spTree>
    <p:extLst>
      <p:ext uri="{BB962C8B-B14F-4D97-AF65-F5344CB8AC3E}">
        <p14:creationId xmlns:p14="http://schemas.microsoft.com/office/powerpoint/2010/main" val="1348827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95F9637-FB9F-4FB3-9C8A-EAF6EEB6C06C}"/>
              </a:ext>
            </a:extLst>
          </p:cNvPr>
          <p:cNvSpPr txBox="1"/>
          <p:nvPr/>
        </p:nvSpPr>
        <p:spPr>
          <a:xfrm>
            <a:off x="533915" y="1874728"/>
            <a:ext cx="1135907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SaaS solution for MSPs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​</a:t>
            </a:r>
            <a:br>
              <a:rPr lang="en-US" sz="28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sz="2800" b="0" i="0" dirty="0">
              <a:solidFill>
                <a:srgbClr val="000000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For you, CloudRadial is an </a:t>
            </a:r>
            <a:r>
              <a:rPr lang="en-US" sz="2800" b="1" i="0" u="sng" dirty="0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integrated</a:t>
            </a:r>
            <a:r>
              <a:rPr lang="en-US" sz="2800" b="0" i="0" u="none" strike="noStrike" dirty="0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 account management platform that reduces costs, improves sales and client retention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​</a:t>
            </a:r>
            <a:br>
              <a:rPr lang="en-US" sz="28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sz="2800" b="0" i="0" dirty="0">
              <a:solidFill>
                <a:srgbClr val="000000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For your clients, CloudRadial is your branded </a:t>
            </a:r>
            <a:r>
              <a:rPr lang="en-US" sz="2800" b="1" i="0" u="sng" dirty="0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client portal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​</a:t>
            </a:r>
            <a:br>
              <a:rPr lang="en-US" sz="28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sz="2800" b="0" i="0" dirty="0">
              <a:solidFill>
                <a:srgbClr val="000000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We take what you do and make it </a:t>
            </a:r>
            <a:r>
              <a:rPr lang="en-US" sz="2800" b="1" i="0" u="sng" dirty="0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transparent</a:t>
            </a:r>
            <a:r>
              <a:rPr lang="en-US" sz="2800" b="0" i="0" u="none" strike="noStrike" dirty="0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 and insightful to your clients</a:t>
            </a:r>
            <a:endParaRPr lang="en-US" sz="2800" b="0" i="0" dirty="0">
              <a:solidFill>
                <a:srgbClr val="000000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150701-E7F4-46BA-90E3-4A83F33A0CF0}"/>
              </a:ext>
            </a:extLst>
          </p:cNvPr>
          <p:cNvSpPr txBox="1"/>
          <p:nvPr/>
        </p:nvSpPr>
        <p:spPr>
          <a:xfrm>
            <a:off x="533915" y="637058"/>
            <a:ext cx="609805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 </a:t>
            </a:r>
            <a:r>
              <a:rPr lang="en-US" sz="4400" b="0" i="0" u="none" strike="noStrike" dirty="0">
                <a:solidFill>
                  <a:srgbClr val="FFFFF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What is CloudRadial?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​</a:t>
            </a:r>
            <a:endParaRPr lang="en-US" sz="4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852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3BE206F-7833-44F6-8757-F6AA0303A8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7" y="2995612"/>
            <a:ext cx="11134725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509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746C9CA-CE5B-4BE1-AC8F-070B51804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622" y="5790813"/>
            <a:ext cx="10676345" cy="3861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F71C6FB-E3A5-4DFB-B9BF-E5785F9FA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9201"/>
            <a:ext cx="10515600" cy="1325563"/>
          </a:xfrm>
        </p:spPr>
        <p:txBody>
          <a:bodyPr/>
          <a:lstStyle/>
          <a:p>
            <a:r>
              <a:rPr lang="en-US" dirty="0"/>
              <a:t>Two Sides to the Client Experience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0C2CD477-4EF9-454D-886F-FA30456B5D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970" y="3049761"/>
            <a:ext cx="3635375" cy="357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Download HD Quarter Tail Png - Tails On A Coin Transparent PNG Image -  NicePNG.com">
            <a:extLst>
              <a:ext uri="{FF2B5EF4-FFF2-40B4-BE49-F238E27FC236}">
                <a16:creationId xmlns:a16="http://schemas.microsoft.com/office/drawing/2014/main" id="{71E344EF-1F96-40A1-9110-2A3C51AE5F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603" y="3049761"/>
            <a:ext cx="3635375" cy="3644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62B98BD-9FC0-4DEB-92FC-0C190B3DD601}"/>
              </a:ext>
            </a:extLst>
          </p:cNvPr>
          <p:cNvSpPr txBox="1"/>
          <p:nvPr/>
        </p:nvSpPr>
        <p:spPr>
          <a:xfrm>
            <a:off x="1759592" y="2146348"/>
            <a:ext cx="27061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Client-Facing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04A28F-2046-49F1-861E-B983D3F6E361}"/>
              </a:ext>
            </a:extLst>
          </p:cNvPr>
          <p:cNvSpPr txBox="1"/>
          <p:nvPr/>
        </p:nvSpPr>
        <p:spPr>
          <a:xfrm>
            <a:off x="7128603" y="2146349"/>
            <a:ext cx="3635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IT Provider-Facing</a:t>
            </a:r>
          </a:p>
        </p:txBody>
      </p:sp>
    </p:spTree>
    <p:extLst>
      <p:ext uri="{BB962C8B-B14F-4D97-AF65-F5344CB8AC3E}">
        <p14:creationId xmlns:p14="http://schemas.microsoft.com/office/powerpoint/2010/main" val="55885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4EDB60-7189-474C-B9D4-09989B0568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366" y="1825625"/>
            <a:ext cx="11133643" cy="435133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Those looking to </a:t>
            </a:r>
            <a:r>
              <a:rPr lang="en-US" b="1" dirty="0"/>
              <a:t>structure and build sales processes</a:t>
            </a:r>
            <a:br>
              <a:rPr lang="en-US" b="1" dirty="0"/>
            </a:br>
            <a:endParaRPr lang="en-US" b="1" dirty="0"/>
          </a:p>
          <a:p>
            <a:r>
              <a:rPr lang="en-US" dirty="0"/>
              <a:t>Those looking to </a:t>
            </a:r>
            <a:r>
              <a:rPr lang="en-US" b="1" dirty="0"/>
              <a:t>enhance existing sales processes</a:t>
            </a:r>
          </a:p>
          <a:p>
            <a:endParaRPr lang="en-US" dirty="0"/>
          </a:p>
          <a:p>
            <a:r>
              <a:rPr lang="en-US" dirty="0"/>
              <a:t>Those looking for a </a:t>
            </a:r>
            <a:r>
              <a:rPr lang="en-US" b="1" dirty="0"/>
              <a:t>demonstration as to how CloudRadial works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74D77CF-0658-4EA6-BBA9-ACE7C613E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this webinar for?</a:t>
            </a:r>
          </a:p>
        </p:txBody>
      </p:sp>
    </p:spTree>
    <p:extLst>
      <p:ext uri="{BB962C8B-B14F-4D97-AF65-F5344CB8AC3E}">
        <p14:creationId xmlns:p14="http://schemas.microsoft.com/office/powerpoint/2010/main" val="1925730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98772A9-F499-4B7B-9756-8232CD7F8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038" y="1650334"/>
            <a:ext cx="10515600" cy="974768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The main question: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36D2C58-ED0D-423C-B98A-8CEDD6941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124" y="2137718"/>
            <a:ext cx="11331145" cy="2582563"/>
          </a:xfrm>
        </p:spPr>
        <p:txBody>
          <a:bodyPr>
            <a:normAutofit/>
          </a:bodyPr>
          <a:lstStyle/>
          <a:p>
            <a:r>
              <a:rPr lang="en-US" sz="5400" b="0" i="0" u="none" strike="noStrike" dirty="0">
                <a:solidFill>
                  <a:srgbClr val="FFFFFF"/>
                </a:solidFill>
                <a:effectLst/>
                <a:latin typeface="Segoe UI" panose="020B0502040204020203" pitchFamily="34" charset="0"/>
              </a:rPr>
              <a:t>How can </a:t>
            </a:r>
            <a:r>
              <a:rPr lang="en-US" sz="5400" b="1" i="0" u="none" strike="noStrike" dirty="0">
                <a:solidFill>
                  <a:srgbClr val="FFFFFF"/>
                </a:solidFill>
                <a:effectLst/>
                <a:latin typeface="Segoe UI" panose="020B0502040204020203" pitchFamily="34" charset="0"/>
              </a:rPr>
              <a:t>CloudRadial</a:t>
            </a:r>
            <a:r>
              <a:rPr lang="en-US" sz="5400" b="0" i="0" u="none" strike="noStrike" dirty="0">
                <a:solidFill>
                  <a:srgbClr val="FFFFFF"/>
                </a:solidFill>
                <a:effectLst/>
                <a:latin typeface="Segoe UI" panose="020B0502040204020203" pitchFamily="34" charset="0"/>
              </a:rPr>
              <a:t> help you land more clients?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748311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A14EE06-5F05-1045-BB50-7E978DCD5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theme: </a:t>
            </a:r>
            <a:r>
              <a:rPr lang="en-US" b="1" dirty="0"/>
              <a:t>Trust</a:t>
            </a:r>
            <a:r>
              <a:rPr lang="en-US" dirty="0"/>
              <a:t> (or lack thereof).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A2FBEF-76ED-4A28-9E10-2217DE5F2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/>
              <a:t>The Three Modern Truths of Trust: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Trust is </a:t>
            </a:r>
            <a:r>
              <a:rPr lang="en-US" i="1" dirty="0"/>
              <a:t>earned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r>
              <a:rPr lang="en-US" dirty="0"/>
              <a:t>Trust is </a:t>
            </a:r>
            <a:r>
              <a:rPr lang="en-US" i="1" dirty="0"/>
              <a:t>proven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r>
              <a:rPr lang="en-US" dirty="0"/>
              <a:t>Trust is </a:t>
            </a:r>
            <a:r>
              <a:rPr lang="en-US" i="1" dirty="0"/>
              <a:t>outdated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Example: </a:t>
            </a:r>
            <a:r>
              <a:rPr lang="en-US" b="1" dirty="0"/>
              <a:t>Zero-trust Security</a:t>
            </a:r>
          </a:p>
        </p:txBody>
      </p:sp>
    </p:spTree>
    <p:extLst>
      <p:ext uri="{BB962C8B-B14F-4D97-AF65-F5344CB8AC3E}">
        <p14:creationId xmlns:p14="http://schemas.microsoft.com/office/powerpoint/2010/main" val="2400080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DBE7E1EE-71F7-4AF7-9B41-31BA21AB3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988" y="2291788"/>
            <a:ext cx="3932237" cy="1600200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Build an </a:t>
            </a:r>
            <a:br>
              <a:rPr lang="en-US" dirty="0"/>
            </a:br>
            <a:r>
              <a:rPr lang="en-US" b="1" dirty="0"/>
              <a:t>IT Foundation</a:t>
            </a:r>
          </a:p>
        </p:txBody>
      </p:sp>
      <p:pic>
        <p:nvPicPr>
          <p:cNvPr id="5" name="Picture 4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C62B1217-7EAA-4E10-AC9A-805C990BDF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3188" y="1032510"/>
            <a:ext cx="6172200" cy="4783454"/>
          </a:xfrm>
          <a:prstGeom prst="rect">
            <a:avLst/>
          </a:prstGeom>
          <a:noFill/>
        </p:spPr>
      </p:pic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1031E85F-3E0E-4DAD-9169-3EB86AEA9A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424237"/>
            <a:ext cx="3932237" cy="381158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Sets you up for greater things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Sets the stage for things to come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Provides strategy from the get-go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A8AE48E-30A4-4D76-B37B-E1A1351BDA07}"/>
              </a:ext>
            </a:extLst>
          </p:cNvPr>
          <p:cNvSpPr txBox="1">
            <a:spLocks/>
          </p:cNvSpPr>
          <p:nvPr/>
        </p:nvSpPr>
        <p:spPr>
          <a:xfrm>
            <a:off x="915987" y="125364"/>
            <a:ext cx="3932237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Don’t tell, </a:t>
            </a:r>
            <a:r>
              <a:rPr lang="en-US" b="1" dirty="0"/>
              <a:t>show.</a:t>
            </a:r>
          </a:p>
        </p:txBody>
      </p:sp>
    </p:spTree>
    <p:extLst>
      <p:ext uri="{BB962C8B-B14F-4D97-AF65-F5344CB8AC3E}">
        <p14:creationId xmlns:p14="http://schemas.microsoft.com/office/powerpoint/2010/main" val="2982180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5BB6EFF-B816-4EF4-A2A3-AA78F4FA1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we help you succeed?</a:t>
            </a:r>
            <a:endParaRPr lang="en-US" b="1" dirty="0"/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3FEFA26F-152C-4A38-BC07-FBE1A7824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8126"/>
            <a:ext cx="11133643" cy="2911033"/>
          </a:xfrm>
        </p:spPr>
        <p:txBody>
          <a:bodyPr>
            <a:normAutofit/>
          </a:bodyPr>
          <a:lstStyle/>
          <a:p>
            <a:r>
              <a:rPr lang="en-US" dirty="0"/>
              <a:t>PDF guide emailed after the webinar is wrapped up.</a:t>
            </a:r>
            <a:br>
              <a:rPr lang="en-US" b="1" dirty="0"/>
            </a:br>
            <a:endParaRPr lang="en-US" b="1" dirty="0"/>
          </a:p>
          <a:p>
            <a:r>
              <a:rPr lang="en-US" dirty="0"/>
              <a:t>Follow-up webinar on LOMG (Onboard) tentatively set for April 8</a:t>
            </a:r>
            <a:r>
              <a:rPr lang="en-US" baseline="30000" dirty="0"/>
              <a:t>th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  <a:p>
            <a:r>
              <a:rPr lang="en-US" dirty="0"/>
              <a:t>Additional resources to be added to our website and community as time goes 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71118491"/>
      </p:ext>
    </p:extLst>
  </p:cSld>
  <p:clrMapOvr>
    <a:masterClrMapping/>
  </p:clrMapOvr>
</p:sld>
</file>

<file path=ppt/theme/theme1.xml><?xml version="1.0" encoding="utf-8"?>
<a:theme xmlns:a="http://schemas.openxmlformats.org/drawingml/2006/main" name="CR-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-Theme" id="{F73C56F3-5C93-4B5F-8785-E93F75EE3852}" vid="{B6FF3E9E-35D1-4C09-B93F-73DCEC1F264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E0FF3EF91CC8489BB88912A70EB7C1" ma:contentTypeVersion="11" ma:contentTypeDescription="Create a new document." ma:contentTypeScope="" ma:versionID="032e39bb2d61b665a37b78378c98ea8e">
  <xsd:schema xmlns:xsd="http://www.w3.org/2001/XMLSchema" xmlns:xs="http://www.w3.org/2001/XMLSchema" xmlns:p="http://schemas.microsoft.com/office/2006/metadata/properties" xmlns:ns2="1184fbd7-26a7-4421-9648-b6e14e6e78b7" xmlns:ns3="ae164d4d-cfde-41b9-9715-ff4cd0f3cc57" targetNamespace="http://schemas.microsoft.com/office/2006/metadata/properties" ma:root="true" ma:fieldsID="2ac4a895dc777d7506d2f746c6018f29" ns2:_="" ns3:_="">
    <xsd:import namespace="1184fbd7-26a7-4421-9648-b6e14e6e78b7"/>
    <xsd:import namespace="ae164d4d-cfde-41b9-9715-ff4cd0f3cc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84fbd7-26a7-4421-9648-b6e14e6e78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164d4d-cfde-41b9-9715-ff4cd0f3cc5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173565-6C16-43A4-8E76-7541079D7F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9282F6-7642-4C33-A34A-CAFAB2B1015F}"/>
</file>

<file path=customXml/itemProps3.xml><?xml version="1.0" encoding="utf-8"?>
<ds:datastoreItem xmlns:ds="http://schemas.openxmlformats.org/officeDocument/2006/customXml" ds:itemID="{E03C8F2B-7EA9-45D9-A235-BDCF0DE49693}">
  <ds:schemaRefs>
    <ds:schemaRef ds:uri="http://purl.org/dc/terms/"/>
    <ds:schemaRef ds:uri="http://schemas.openxmlformats.org/package/2006/metadata/core-properties"/>
    <ds:schemaRef ds:uri="5e95fee7-3141-434f-b1cf-07341ef9ff14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2e53e97f-feae-41eb-aed4-febec328553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CR-Theme</Template>
  <TotalTime>907</TotalTime>
  <Words>303</Words>
  <Application>Microsoft Office PowerPoint</Application>
  <PresentationFormat>Widescreen</PresentationFormat>
  <Paragraphs>57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Helvetica Neue</vt:lpstr>
      <vt:lpstr>Segoe UI</vt:lpstr>
      <vt:lpstr>Segoe UI Light</vt:lpstr>
      <vt:lpstr>CR-Theme</vt:lpstr>
      <vt:lpstr>Land a Client with CloudRadial</vt:lpstr>
      <vt:lpstr>PowerPoint Presentation</vt:lpstr>
      <vt:lpstr>PowerPoint Presentation</vt:lpstr>
      <vt:lpstr>Two Sides to the Client Experience</vt:lpstr>
      <vt:lpstr>Who is this webinar for?</vt:lpstr>
      <vt:lpstr>How can CloudRadial help you land more clients? </vt:lpstr>
      <vt:lpstr>Today’s theme: Trust (or lack thereof).</vt:lpstr>
      <vt:lpstr> Build an  IT Foundation</vt:lpstr>
      <vt:lpstr>How can we help you succeed?</vt:lpstr>
      <vt:lpstr>Lastly: Academy Training!!!</vt:lpstr>
      <vt:lpstr>Let’s get started.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Deliver the Perfect QBR</dc:title>
  <dc:creator>Jeff Farris</dc:creator>
  <cp:lastModifiedBy>Ricky Cecchini</cp:lastModifiedBy>
  <cp:revision>11</cp:revision>
  <dcterms:created xsi:type="dcterms:W3CDTF">2020-05-27T13:53:17Z</dcterms:created>
  <dcterms:modified xsi:type="dcterms:W3CDTF">2021-03-16T18:33:41Z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0x0101003DE0FF3EF91CC8489BB88912A70EB7C1</vt:lpwstr>
  </property>
</Properties>
</file>